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481D"/>
    <a:srgbClr val="FF3300"/>
    <a:srgbClr val="4B4B4B"/>
    <a:srgbClr val="C025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1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980728"/>
            <a:ext cx="8507280" cy="554461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БЕСПЛАТНАЯ ЮРИДИЧЕСКАЯ ПОМОЩЬ</a:t>
            </a:r>
          </a:p>
          <a:p>
            <a:pPr algn="ctr"/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Международного дня инвалидов</a:t>
            </a:r>
          </a:p>
          <a:p>
            <a:pPr algn="ctr"/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декабря 2019 года с 10.00 до 13.00 часов </a:t>
            </a:r>
          </a:p>
          <a:p>
            <a:pPr algn="ctr"/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ГАУСО «Центр реабилитации инвалидов «Восхождение» </a:t>
            </a:r>
          </a:p>
          <a:p>
            <a:pPr algn="ctr"/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адресу: г. Казань, ул. Дубравная</a:t>
            </a:r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</a:t>
            </a: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43 В</a:t>
            </a:r>
            <a:endParaRPr lang="ru-RU" sz="3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Министерство </a:t>
            </a: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юстиции Республики Татарстан</a:t>
            </a:r>
          </a:p>
          <a:p>
            <a:pPr algn="ctr"/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организует мероприятие </a:t>
            </a:r>
          </a:p>
          <a:p>
            <a:pPr algn="ctr"/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оказанию БЕСПЛАТНОЙ ЮРИДИЧЕСКОЙ ПОМОЩИ.</a:t>
            </a:r>
          </a:p>
          <a:p>
            <a:pPr algn="ctr"/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мероприятии примут участие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представители: </a:t>
            </a: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прокуратуры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Пенсионного фонда Российской Федерации по Республике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регионального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 Фонда социального страхования Российской Федерации по Республике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налоговой службы Российской Федерации по Республике Татарстан, Управления Федеральной службы государственной регистрации, кадастра и картографии по Республике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 Республики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земельных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имущественных отношений Республики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труда, занятости и социальной защиты Республики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науки Республики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юстиции Республики Татарстан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жилищной инспекция Республики Татарстан,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адвокаты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нотариусы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10000"/>
              </a:lnSpc>
            </a:pPr>
            <a:endParaRPr lang="ru-RU" sz="29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 </a:t>
            </a:r>
            <a:r>
              <a:rPr lang="ru-RU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ПОЖАЛОВАТЬ!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6632"/>
            <a:ext cx="4685715" cy="7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18510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585858"/>
      </a:dk1>
      <a:lt1>
        <a:sysClr val="window" lastClr="FCFCF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156</Words>
  <Application>Microsoft Office PowerPoint</Application>
  <PresentationFormat>Экран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жители Республики Татарстан! Для Вас работает  ТЕЛЕФОН «ГОРЯЧЕЙ ЛИНИИ» МИНИСТЕРСТВА ЮСТИЦИИ РЕСПУБЛИКИ ТАТАРСТАН ПО ВОПРОСАМ ОКАЗАНИЯ БЕСПЛАТНОЙ ЮРИДИЧЕСКОЙ ПОМОЩИ  223-02-13 с понедельника по пятницу с 9.00 до 17.00  (кроме выходных и праздничных дней) все звонки БЕСПЛАТНЫЕ</dc:title>
  <dc:creator>zel</dc:creator>
  <cp:lastModifiedBy>1</cp:lastModifiedBy>
  <cp:revision>53</cp:revision>
  <cp:lastPrinted>2019-09-23T14:30:59Z</cp:lastPrinted>
  <dcterms:created xsi:type="dcterms:W3CDTF">2018-07-12T12:28:52Z</dcterms:created>
  <dcterms:modified xsi:type="dcterms:W3CDTF">2019-12-02T03:03:39Z</dcterms:modified>
</cp:coreProperties>
</file>